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3" r:id="rId2"/>
  </p:sldMasterIdLst>
  <p:notesMasterIdLst>
    <p:notesMasterId r:id="rId4"/>
  </p:notesMasterIdLst>
  <p:sldIdLst>
    <p:sldId id="256" r:id="rId3"/>
  </p:sldIdLst>
  <p:sldSz cx="10080625" cy="7559675"/>
  <p:notesSz cx="7559675" cy="10691813"/>
  <p:defaultTextStyle>
    <a:defPPr>
      <a:defRPr lang="en-GB"/>
    </a:defPPr>
    <a:lvl1pPr algn="l" defTabSz="457200" rtl="0" fontAlgn="base" hangingPunct="0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1pPr>
    <a:lvl2pPr marL="742950" indent="-285750" algn="l" defTabSz="457200" rtl="0" fontAlgn="base" hangingPunct="0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2pPr>
    <a:lvl3pPr marL="1143000" indent="-228600" algn="l" defTabSz="457200" rtl="0" fontAlgn="base" hangingPunct="0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3pPr>
    <a:lvl4pPr marL="1600200" indent="-228600" algn="l" defTabSz="457200" rtl="0" fontAlgn="base" hangingPunct="0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4pPr>
    <a:lvl5pPr marL="2057400" indent="-228600" algn="l" defTabSz="457200" rtl="0" fontAlgn="base" hangingPunct="0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IPA Pゴシック;IPAPGothic" pitchFamily="48" charset="0"/>
        <a:ea typeface="+mn-ea"/>
        <a:cs typeface="IPA Pゴシック;IPAPGothic" pitchFamily="4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FF6600"/>
    <a:srgbClr val="0099FF"/>
    <a:srgbClr val="66CCFF"/>
    <a:srgbClr val="CCFFFF"/>
    <a:srgbClr val="CCECFF"/>
    <a:srgbClr val="3399FF"/>
    <a:srgbClr val="117EE0"/>
    <a:srgbClr val="2D7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524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641332A8-320A-43A7-8DF7-5E6F0B94F29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33500" y="812800"/>
            <a:ext cx="488950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427F960F-C79A-4F33-BB68-FECE3831A27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E07087-B459-4309-B804-95108AD7EDB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IPA P明朝;IPAPMincho" pitchFamily="16" charset="0"/>
                <a:cs typeface="IPA P明朝;IPAPMincho" pitchFamily="16" charset="0"/>
              </a:defRPr>
            </a:lvl1pPr>
          </a:lstStyle>
          <a:p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150A5EB-B2ED-4F6F-B3C7-4500B756946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IPA P明朝;IPAPMincho" pitchFamily="16" charset="0"/>
                <a:cs typeface="IPA P明朝;IPAPMincho" pitchFamily="16" charset="0"/>
              </a:defRPr>
            </a:lvl1pPr>
          </a:lstStyle>
          <a:p>
            <a:endParaRPr lang="en-US" altLang="ja-JP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66637E8-7FBB-4B06-A2DB-8A72AC2DE9D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IPA P明朝;IPAPMincho" pitchFamily="16" charset="0"/>
                <a:cs typeface="IPA P明朝;IPAPMincho" pitchFamily="16" charset="0"/>
              </a:defRPr>
            </a:lvl1pPr>
          </a:lstStyle>
          <a:p>
            <a:endParaRPr lang="en-US" altLang="ja-JP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31D9CFB-CA36-4260-92AC-1169519B33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IPA P明朝;IPAPMincho" pitchFamily="16" charset="0"/>
                <a:cs typeface="IPA P明朝;IPAPMincho" pitchFamily="16" charset="0"/>
              </a:defRPr>
            </a:lvl1pPr>
          </a:lstStyle>
          <a:p>
            <a:fld id="{5B406F07-4375-4B7D-9D4A-51BB1AA8AA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958FA9-7C21-405F-8C38-86DAB1B596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825606-FBC4-4BA6-86BB-4655B79CBAF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9217" name="Rectangle 1">
            <a:extLst>
              <a:ext uri="{FF2B5EF4-FFF2-40B4-BE49-F238E27FC236}">
                <a16:creationId xmlns:a16="http://schemas.microsoft.com/office/drawing/2014/main" id="{70E974B6-9C08-4BB2-8466-C9EEA1A007E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E89C9C1F-B2DE-4C4C-BF7A-F72B40B70B8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8BAE7-4BC9-427F-9074-244DCC941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B4D8F8-FF2D-4A36-8384-C7EF05CD8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48E8DE-1FFA-4B52-A31E-6DBC91EE49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79C9F2-EEDB-429D-B3C7-3E999C5DFA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9DFDD8-39D1-42E2-B747-1F43F100FF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0ED5E5-A74A-474A-B479-A21CFA6E1C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798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464177-064D-40D6-A87B-2A90E2D2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D2FE70-AFEC-449B-A78F-D3CBAAB98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951F8D-98C8-456B-924E-A48C99A2D3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DAA66A-06DE-4B9E-8B21-9BE0E92A61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0571A7-8FEA-422F-A5E2-673BAE3262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0728146-FD04-40CB-9CCD-16396EF142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75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02F710-CEEE-4912-88AC-0D3CD0392A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19A1A5-469C-4F11-A9E6-BB63FB918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CA999E-F4B0-4955-8FA2-173F416304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ED13DB-3405-4EE2-84B1-98E3290E66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FCC05D-0501-458F-91E5-A2055A66A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582485E-4DAD-4CF2-85EF-D16BC161C9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0161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0A43-6C41-4CCA-B4E3-D866371BF63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9162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4243-29D6-4294-B37A-55DD70AC0C2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7478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F82-C30F-43FE-A7E0-0C6DDA500BE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7214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33D0-BE37-4009-9362-B34875D6B2B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9202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FA3B-2AED-44E1-B7F7-F0AC425CBC9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513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AB6-B725-4761-B77E-D8AB051B39B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928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C06B-3804-4059-B3CE-A2B51374CAA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4449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672CC-C450-45AA-ABAD-ED497FD17A2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970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122CF-2B43-4342-8C36-C9EE9805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80E2F7-C59A-4E3A-AD49-6D1EB3C68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D54B99-EB96-42B1-875C-6408BD2043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0D1CD8-59AC-449B-92C9-CF92AF5A5B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572D2F-FC4F-46C3-A584-5D117E86EA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BB586D-4BCF-4256-BC5D-CC3A11ED00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1306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C9EF-3D7C-40DE-B4B1-3197F7AF76F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090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9A35-C350-4692-B4C9-71DF69863E5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3817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9A35-C350-4692-B4C9-71DF69863E5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446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9A35-C350-4692-B4C9-71DF69863E5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569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9A35-C350-4692-B4C9-71DF69863E5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4393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9A35-C350-4692-B4C9-71DF69863E5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3052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D5E3-A16C-4740-A104-291897CBEB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0020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11CA-C38B-4078-B31A-9268EC53AC3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3646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10D2D2-D1C4-424B-8340-AEAC4BFD1928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84DCBF-1207-447F-B25D-697F22EF97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03238" y="1768475"/>
            <a:ext cx="4457700" cy="24177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36C79C-9ABF-42CF-8C2A-0B3A8B83996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113338" y="1768475"/>
            <a:ext cx="4459287" cy="24177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13E8DF0-D66A-4904-835C-34674FF6617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503238" y="4338638"/>
            <a:ext cx="4457700" cy="2417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413F17C-EE5F-49E0-B3A5-4DB840137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13338" y="4338638"/>
            <a:ext cx="4459287" cy="2417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753972-6D22-475A-B633-DDE36648ECB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4B6563-AADB-48B1-BBFC-AB382611092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C021D8-7D15-4304-AD2E-BA239774E42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B50A440B-9378-4698-AE9E-F2C6AB1A42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321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A671D-9516-4F92-BFE1-4CB34CD95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54E0F8-B3D1-4D7A-8265-129CDE967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CF0AAF-54A4-4EAE-809E-375ABC6FF0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3DC659-B813-4196-ACEF-5C68791D9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6B9B1B-6B56-4F2F-85C7-A76E6D9DF7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FAD415-C6B5-46A9-97CD-3064BB9BC1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94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CC462-BDD1-4903-9B54-9F1DFF54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310C3F-BE84-455F-9AC1-530DA0286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F1EEBD-E4F9-49DC-9ADC-5745CE414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1773F1-35C1-4B16-BAB5-994F5509B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101B65-4A79-441A-8FD1-D1127632FD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443B71-86E8-49E3-A3A7-C08FB6634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B1A0BC-A113-4F6D-8C35-FB1C903E92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91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CD00D0-F123-47E5-BEA7-A42A8BB9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4F3C68-9378-4BA6-8F32-B1ECC6B8D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A991BE-1933-4365-81D7-5683B1D03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1E5B37-19C0-4268-ACB1-99B32E6FA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08D3E69-B7D0-4D61-9817-59FDEA359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9F0687-89DA-43E5-B9A0-3198273C3B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EA4262-C3CF-4B72-8660-AFF8081E19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5E60A0-1025-44E5-9852-B95F968CB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7A3E506-8565-4713-8B67-B8DC08BB51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29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493DEF-DF4D-4842-B41F-04AF35BED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21410D-3D29-48D3-A6EF-0FF5FEA62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3A0606-7DCC-492C-815E-A299502C4B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1BDB3E-8F7D-47A6-8EE7-41978DE34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C2F2CAA-12EB-4427-AEFD-81A8272D67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560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9C74FE-1541-415B-BDA3-BC36F83C511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7C07436-9884-4578-B731-0092DB6391D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3276CC9-A931-41DB-AE22-32C01F58D7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8A61FD4-95FF-4B33-8DFD-B00A2C360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065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5E706A-D273-40DA-9A1C-D069B0522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C9D090-7743-4357-B4A9-3D493A6BF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057033-250A-4888-A51F-3C88071FD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3EB589-65D7-41EC-8685-761C0955A0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8C7B49-D7CC-4A35-95F5-1352F80437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EE48F4-2FD7-420B-9B87-BD2E955ECA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B5F842F-4D0E-407F-8C23-03F7D097B5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91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0D43E3-DCCE-478B-8334-606B93A6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0C38C6-D049-4986-AA0E-0E4DF9475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D64DE9-BB66-4053-8AE6-8EF6AD950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4EF887-7B0D-4573-95DF-5410F987DB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C4CC28-9F80-4CA0-ADD5-5556BE5DD6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0BE244-6C8A-4D22-8782-1BFFE3512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656B876-19A2-4F31-9BA9-F60ADE9955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06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A51BE86C-AAD3-4E02-96C6-9BCF2FFED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618E4E1E-9521-4923-AF03-A112D9958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797D668-790B-403F-9EB9-011E74EE64F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5CB219-3EF0-4492-AE3B-32979A8DB5B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A31F53F-58AE-4E0E-B16E-3960E4F7988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fld id="{2AEA9218-F340-4C7A-9471-6734B2D5EF3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8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IPA Pゴシック;IPAPGothic" pitchFamily="48" charset="0"/>
          <a:ea typeface="+mn-ea"/>
          <a:cs typeface="IPA Pゴシック;IPAPGothic" pitchFamily="48" charset="0"/>
        </a:defRPr>
      </a:lvl2pPr>
      <a:lvl3pPr marL="1143000" indent="-228600" algn="l" defTabSz="457200" rtl="0" fontAlgn="base" hangingPunct="0">
        <a:lnSpc>
          <a:spcPct val="8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IPA Pゴシック;IPAPGothic" pitchFamily="48" charset="0"/>
          <a:ea typeface="+mn-ea"/>
          <a:cs typeface="IPA Pゴシック;IPAPGothic" pitchFamily="48" charset="0"/>
        </a:defRPr>
      </a:lvl3pPr>
      <a:lvl4pPr marL="1600200" indent="-228600" algn="l" defTabSz="457200" rtl="0" fontAlgn="base" hangingPunct="0">
        <a:lnSpc>
          <a:spcPct val="8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IPA Pゴシック;IPAPGothic" pitchFamily="48" charset="0"/>
          <a:ea typeface="+mn-ea"/>
          <a:cs typeface="IPA Pゴシック;IPAPGothic" pitchFamily="48" charset="0"/>
        </a:defRPr>
      </a:lvl4pPr>
      <a:lvl5pPr marL="2057400" indent="-228600" algn="l" defTabSz="457200" rtl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IPA Pゴシック;IPAPGothic" pitchFamily="48" charset="0"/>
          <a:ea typeface="+mn-ea"/>
          <a:cs typeface="IPA Pゴシック;IPAPGothic" pitchFamily="4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75B59A35-C350-4692-B4C9-71DF69863E5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608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txStyles>
    <p:titleStyle>
      <a:lvl1pPr algn="l" defTabSz="503972" rtl="0" eaLnBrk="1" latinLnBrk="0" hangingPunct="1">
        <a:spcBef>
          <a:spcPct val="0"/>
        </a:spcBef>
        <a:buNone/>
        <a:defRPr kumimoji="1"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>
            <a:extLst>
              <a:ext uri="{FF2B5EF4-FFF2-40B4-BE49-F238E27FC236}">
                <a16:creationId xmlns:a16="http://schemas.microsoft.com/office/drawing/2014/main" id="{BB343DFE-C7CA-4216-BC47-0A4A102DB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4073525"/>
            <a:ext cx="18097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83556" rIns="90000" bIns="45000"/>
          <a:lstStyle/>
          <a:p>
            <a:endParaRPr lang="en-US" altLang="ja-JP" u="sng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u="sng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63A9F3AD-9420-4FAC-8FC4-5E9547B47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2000" y="7213725"/>
            <a:ext cx="2638995" cy="280809"/>
          </a:xfrm>
          <a:prstGeom prst="rect">
            <a:avLst/>
          </a:prstGeom>
          <a:noFill/>
          <a:ln>
            <a:noFill/>
          </a:ln>
          <a:effectLst>
            <a:outerShdw blurRad="50800" dist="50800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FF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5pPr>
            <a:lvl6pPr marL="2514600" indent="-228600" defTabSz="4572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6pPr>
            <a:lvl7pPr marL="2971800" indent="-228600" defTabSz="4572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7pPr>
            <a:lvl8pPr marL="3429000" indent="-228600" defTabSz="4572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8pPr>
            <a:lvl9pPr marL="3886200" indent="-228600" defTabSz="4572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IPA Pゴシック;IPAPGothic" pitchFamily="48" charset="0"/>
                <a:cs typeface="IPA Pゴシック;IPAPGothic" pitchFamily="48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ja-JP" sz="1600" i="1" dirty="0">
                <a:ln w="3175">
                  <a:solidFill>
                    <a:srgbClr val="FF9933"/>
                  </a:solidFill>
                </a:ln>
                <a:solidFill>
                  <a:srgbClr val="117EE0"/>
                </a:solidFill>
                <a:latin typeface="Arial Black" panose="020B0A04020102020204" pitchFamily="34" charset="0"/>
              </a:rPr>
              <a:t>ALBIREX Racing Team</a:t>
            </a:r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EB13B837-0A70-42A7-9937-FA13373CF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267" y="5938489"/>
            <a:ext cx="9683750" cy="1588"/>
          </a:xfrm>
          <a:prstGeom prst="line">
            <a:avLst/>
          </a:prstGeom>
          <a:noFill/>
          <a:ln w="9525" cap="flat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AB12B2B-545C-4E92-B1AA-261D412CD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4" y="107429"/>
            <a:ext cx="2478656" cy="472125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5" name="平行四辺形 24">
            <a:extLst>
              <a:ext uri="{FF2B5EF4-FFF2-40B4-BE49-F238E27FC236}">
                <a16:creationId xmlns:a16="http://schemas.microsoft.com/office/drawing/2014/main" id="{D9C643CC-7DC1-46CF-A4A0-7015C328CE53}"/>
              </a:ext>
            </a:extLst>
          </p:cNvPr>
          <p:cNvSpPr/>
          <p:nvPr/>
        </p:nvSpPr>
        <p:spPr bwMode="auto">
          <a:xfrm>
            <a:off x="288576" y="7290237"/>
            <a:ext cx="7128000" cy="90000"/>
          </a:xfrm>
          <a:prstGeom prst="parallelogram">
            <a:avLst>
              <a:gd name="adj" fmla="val 82341"/>
            </a:avLst>
          </a:prstGeom>
          <a:solidFill>
            <a:srgbClr val="FF99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effectLst/>
              <a:latin typeface="IPA Pゴシック;IPAPGothic" pitchFamily="48" charset="0"/>
              <a:cs typeface="IPA Pゴシック;IPAPGothic" pitchFamily="48" charset="0"/>
            </a:endParaRPr>
          </a:p>
        </p:txBody>
      </p:sp>
      <p:sp>
        <p:nvSpPr>
          <p:cNvPr id="26" name="平行四辺形 25">
            <a:extLst>
              <a:ext uri="{FF2B5EF4-FFF2-40B4-BE49-F238E27FC236}">
                <a16:creationId xmlns:a16="http://schemas.microsoft.com/office/drawing/2014/main" id="{5FC1CA9F-759C-4050-B62A-D977D454C2A2}"/>
              </a:ext>
            </a:extLst>
          </p:cNvPr>
          <p:cNvSpPr/>
          <p:nvPr/>
        </p:nvSpPr>
        <p:spPr bwMode="auto">
          <a:xfrm>
            <a:off x="119559" y="7356709"/>
            <a:ext cx="7152441" cy="90000"/>
          </a:xfrm>
          <a:prstGeom prst="parallelogram">
            <a:avLst>
              <a:gd name="adj" fmla="val 82341"/>
            </a:avLst>
          </a:prstGeom>
          <a:solidFill>
            <a:srgbClr val="117E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effectLst/>
              <a:latin typeface="IPA Pゴシック;IPAPGothic" pitchFamily="48" charset="0"/>
              <a:cs typeface="IPA Pゴシック;IPAPGothic" pitchFamily="48" charset="0"/>
            </a:endParaRPr>
          </a:p>
        </p:txBody>
      </p:sp>
      <p:sp>
        <p:nvSpPr>
          <p:cNvPr id="28" name="平行四辺形 27">
            <a:extLst>
              <a:ext uri="{FF2B5EF4-FFF2-40B4-BE49-F238E27FC236}">
                <a16:creationId xmlns:a16="http://schemas.microsoft.com/office/drawing/2014/main" id="{FA2A6796-2FD8-4E99-B7CD-6261C6D4583B}"/>
              </a:ext>
            </a:extLst>
          </p:cNvPr>
          <p:cNvSpPr/>
          <p:nvPr/>
        </p:nvSpPr>
        <p:spPr bwMode="auto">
          <a:xfrm>
            <a:off x="2736864" y="112966"/>
            <a:ext cx="7272000" cy="252000"/>
          </a:xfrm>
          <a:prstGeom prst="parallelogram">
            <a:avLst>
              <a:gd name="adj" fmla="val 62149"/>
            </a:avLst>
          </a:prstGeom>
          <a:solidFill>
            <a:srgbClr val="FF99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effectLst/>
              <a:latin typeface="IPA Pゴシック;IPAPGothic" pitchFamily="48" charset="0"/>
              <a:cs typeface="IPA Pゴシック;IPAPGothic" pitchFamily="48" charset="0"/>
            </a:endParaRPr>
          </a:p>
        </p:txBody>
      </p:sp>
      <p:sp>
        <p:nvSpPr>
          <p:cNvPr id="31" name="平行四辺形 30">
            <a:extLst>
              <a:ext uri="{FF2B5EF4-FFF2-40B4-BE49-F238E27FC236}">
                <a16:creationId xmlns:a16="http://schemas.microsoft.com/office/drawing/2014/main" id="{243791C2-843E-4DD1-9EFC-60332C6B564B}"/>
              </a:ext>
            </a:extLst>
          </p:cNvPr>
          <p:cNvSpPr/>
          <p:nvPr/>
        </p:nvSpPr>
        <p:spPr bwMode="auto">
          <a:xfrm>
            <a:off x="2520000" y="323453"/>
            <a:ext cx="7272000" cy="252000"/>
          </a:xfrm>
          <a:prstGeom prst="parallelogram">
            <a:avLst>
              <a:gd name="adj" fmla="val 62149"/>
            </a:avLst>
          </a:prstGeom>
          <a:solidFill>
            <a:srgbClr val="117E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effectLst/>
              <a:latin typeface="IPA Pゴシック;IPAPGothic" pitchFamily="48" charset="0"/>
              <a:cs typeface="IPA Pゴシック;IPAPGothic" pitchFamily="4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B5C6822-A2EA-479A-A007-B2BF8DDE35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03" y="6012599"/>
            <a:ext cx="9199017" cy="1223622"/>
          </a:xfrm>
          <a:prstGeom prst="rect">
            <a:avLst/>
          </a:prstGeom>
        </p:spPr>
      </p:pic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CBC561B-CEE4-4E6B-9E27-1EE08100A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123574"/>
              </p:ext>
            </p:extLst>
          </p:nvPr>
        </p:nvGraphicFramePr>
        <p:xfrm>
          <a:off x="1655936" y="1115541"/>
          <a:ext cx="5990232" cy="4278317"/>
        </p:xfrm>
        <a:graphic>
          <a:graphicData uri="http://schemas.openxmlformats.org/drawingml/2006/table">
            <a:tbl>
              <a:tblPr/>
              <a:tblGrid>
                <a:gridCol w="1260631">
                  <a:extLst>
                    <a:ext uri="{9D8B030D-6E8A-4147-A177-3AD203B41FA5}">
                      <a16:colId xmlns:a16="http://schemas.microsoft.com/office/drawing/2014/main" val="3467169938"/>
                    </a:ext>
                  </a:extLst>
                </a:gridCol>
                <a:gridCol w="1654019">
                  <a:extLst>
                    <a:ext uri="{9D8B030D-6E8A-4147-A177-3AD203B41FA5}">
                      <a16:colId xmlns:a16="http://schemas.microsoft.com/office/drawing/2014/main" val="678694236"/>
                    </a:ext>
                  </a:extLst>
                </a:gridCol>
                <a:gridCol w="3075582">
                  <a:extLst>
                    <a:ext uri="{9D8B030D-6E8A-4147-A177-3AD203B41FA5}">
                      <a16:colId xmlns:a16="http://schemas.microsoft.com/office/drawing/2014/main" val="3018804017"/>
                    </a:ext>
                  </a:extLst>
                </a:gridCol>
              </a:tblGrid>
              <a:tr h="4912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２０２２もてぎ・菅生スーパーＦＪ選手権　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790802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Ｒｏｕｎｄ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　程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開催サーキット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87073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第１戦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３月６日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モビリティリゾートもてぎ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0564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第２戦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４月１６～１７日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スポーツランドＳＵＧＯ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317939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第３戦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49463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第４戦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７月３日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モビリティリゾートもてぎ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735147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第５戦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１０月１６日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モビリティリゾートもてぎ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052572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第６戦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１１月１３日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スポーツランドＳＵＧＯ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066296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第７戦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１２月４日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モビリティリゾートもてぎ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76030"/>
                  </a:ext>
                </a:extLst>
              </a:tr>
              <a:tr h="294748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932" marR="8932" marT="893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932" marR="8932" marT="893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932" marR="8932" marT="893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744786"/>
                  </a:ext>
                </a:extLst>
              </a:tr>
              <a:tr h="36620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Ｓ</a:t>
                      </a:r>
                      <a:r>
                        <a:rPr lang="en-US" altLang="zh-TW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-</a:t>
                      </a:r>
                      <a:r>
                        <a:rPr lang="zh-TW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ＦＪ　日本一決定戦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067274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Ｒｏｕｎｄ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　程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開催サーキット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357999"/>
                  </a:ext>
                </a:extLst>
              </a:tr>
              <a:tr h="3126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✩</a:t>
                      </a:r>
                    </a:p>
                  </a:txBody>
                  <a:tcPr marL="8932" marR="8932" marT="893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１２月１１～１２日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富士スピードウェイ</a:t>
                      </a:r>
                    </a:p>
                  </a:txBody>
                  <a:tcPr marL="8932" marR="8932" marT="8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8623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IPA Pゴシック;IPAPGothic" pitchFamily="48" charset="0"/>
            <a:cs typeface="IPA Pゴシック;IPAPGothic" pitchFamily="4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IPA Pゴシック;IPAPGothic" pitchFamily="48" charset="0"/>
            <a:cs typeface="IPA Pゴシック;IPAPGothic" pitchFamily="48" charset="0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ファセット">
  <a:themeElements>
    <a:clrScheme name="ユーザー定義 6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0070C0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66</Words>
  <Application>Microsoft Office PowerPoint</Application>
  <PresentationFormat>ユーザー設定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IPA Pゴシック;IPAPGothic</vt:lpstr>
      <vt:lpstr>IPA P明朝;IPAPMincho</vt:lpstr>
      <vt:lpstr>ＭＳ Ｐゴシック</vt:lpstr>
      <vt:lpstr>ＭＳ ゴシック</vt:lpstr>
      <vt:lpstr>Arial</vt:lpstr>
      <vt:lpstr>Arial Black</vt:lpstr>
      <vt:lpstr>Times New Roman</vt:lpstr>
      <vt:lpstr>Trebuchet MS</vt:lpstr>
      <vt:lpstr>Wingdings 3</vt:lpstr>
      <vt:lpstr>Office テーマ</vt:lpstr>
      <vt:lpstr>ファセット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Albirex Racing Team</dc:title>
  <dc:creator>spn</dc:creator>
  <cp:lastModifiedBy>スピードパーク 新潟</cp:lastModifiedBy>
  <cp:revision>120</cp:revision>
  <cp:lastPrinted>2020-11-22T00:56:20Z</cp:lastPrinted>
  <dcterms:created xsi:type="dcterms:W3CDTF">2020-09-05T00:19:27Z</dcterms:created>
  <dcterms:modified xsi:type="dcterms:W3CDTF">2022-03-14T23:44:11Z</dcterms:modified>
</cp:coreProperties>
</file>